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3" r:id="rId4"/>
    <p:sldId id="275" r:id="rId5"/>
    <p:sldId id="276" r:id="rId6"/>
    <p:sldId id="277" r:id="rId7"/>
    <p:sldId id="278" r:id="rId8"/>
    <p:sldId id="279" r:id="rId9"/>
    <p:sldId id="28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BFD47-33B5-C2DD-62E1-0DCD6495B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F1F8B6-44B6-55EB-3EBD-79FE39649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8B39BA-4054-824F-B360-974AFD2B5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0AABA8-64E0-668C-0087-F31A292A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869DEA-93C0-FC03-2F1E-0D81697A1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225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D6AC4-A4A9-3BCC-8A01-045456B2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BBF74F-E9CF-6BF8-BCB4-3BEF094A7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A2B4F-E15B-F8A7-8299-F6669123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06A1DA-25CD-E7F0-D10A-8B5AD091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C63BB-F918-B45B-6E2A-9C5FEEDD1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322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3292883-7623-02D4-4F6F-B8FA4F0310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9BAF5E-0C87-A9CF-DF61-4493BAEFD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EFB0A-458D-2137-B8E7-8E467A6F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DEFB9-694A-3233-ED45-12BAC2899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292C65-B8DC-45F9-EB77-A9334DB9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482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0953E-369B-A3BF-C980-451AF2B6D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330870-4DAD-5F81-20EC-4D13D0B70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71EA40-3AF3-9255-ABB6-07A3E2FA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0DA15-9295-CB07-11E1-9B0CC024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FE1BB2-3A39-3F54-123E-B81D8591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821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938FF-46E0-1482-D34E-880808AF2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B20ED8-B1F0-1273-75EA-616B60EEC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4E8884-A483-92B5-CAA4-516C5B3FE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BB09D-6C10-9743-553D-04CDB9F0D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17E287-D540-0F80-2196-8D56BBAF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56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D2D01-ACDB-A0DE-E8CC-30F92348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12BC07-7333-936A-595F-3C905740C4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4020F4-8FB7-876C-73FD-9D4D63865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DA202-51DA-91CB-82EA-6E847A3F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F4BC7D-0CDC-E8D0-DD61-4922B9F65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F038AC-7998-140D-B165-0D397E717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80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068DC-2697-1648-B9C7-A0AA4A1C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66F20A-311F-B8AE-7264-81E436B38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014C2-5F32-D9C4-B94F-4D82B9BC5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AA8019-3BF3-DBAA-2CE8-3FDD8F882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F584D2-071E-E3C2-FF8D-26FA299BB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46FE80-0C55-BEC8-E3DA-729EB8E64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91DD3A-E64D-4830-51A7-ECD04187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F2EFB0-0890-91C9-10AF-33ECA2BC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347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6CD11-69CD-B27A-1CFE-5DEA913A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A226F3-EB69-8175-18AF-BD5A99FE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ED96AF-768A-0EDE-6FE1-A9A85C2ED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E99C7D-D9DB-FD7F-09DE-261D9C06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301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DF57CA-282D-4C96-E6C8-426EB68B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B5F9EE-D7CC-178A-1FA9-CC26521BB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2EDAF0-57AD-D7E2-4F6F-55234D7C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72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ABF0-401B-35A9-4090-7B355222A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397E7-AE7C-0190-88D0-6222DCB3C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5310F2-9CEF-07EB-D45F-287A7B9F5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D347AB-33A8-40C5-5B30-B350C7D95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90813A-7F2F-75A5-BC85-497CC5595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839CA1-3ACA-6874-99C1-70932668E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52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F884B-B608-F2BC-96C0-5EAFF29D4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CDD6DC-DDD8-4ABB-397D-CA0793A88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71B6D1-5C27-5AAF-253E-9F442B32F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231E45-86FC-4C5D-D39C-CB1A8D3DB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AE132B-B311-0231-340B-BBF8822B4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22A045-91A1-5EDD-CCEA-92DD7118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47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67E7D1-2EDE-746E-41E9-AE0A8BABD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ADC6AD-6161-6706-676A-3DDB89AFD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1870D-B9CB-5593-C33D-9246664B1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33297-182C-4058-878A-79BF63A9B0A2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0A36F2-413A-F9CA-A0EC-BA868B02D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C7F8C5-F9E5-707B-6F84-6A362FA23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36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252D4-48DF-0136-0F03-4F3A6AD7D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4657" y="1122363"/>
            <a:ext cx="10535728" cy="2387600"/>
          </a:xfrm>
        </p:spPr>
        <p:txBody>
          <a:bodyPr>
            <a:normAutofit fontScale="90000"/>
          </a:bodyPr>
          <a:lstStyle/>
          <a:p>
            <a:r>
              <a:rPr lang="en-US" altLang="ko-KR" sz="5300" dirty="0"/>
              <a:t>Plunging and rot Caradonna tung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2800" dirty="0"/>
              <a:t>전산 유체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D5BF5F-A76F-DF05-5362-ECC4D7F509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항공기계공학과 </a:t>
            </a:r>
            <a:r>
              <a:rPr lang="en-US" altLang="ko-KR" dirty="0"/>
              <a:t>2023012996 </a:t>
            </a:r>
            <a:r>
              <a:rPr lang="ko-KR" altLang="en-US" dirty="0"/>
              <a:t>이병하</a:t>
            </a:r>
            <a:endParaRPr lang="en-US" altLang="ko-KR" dirty="0"/>
          </a:p>
          <a:p>
            <a:r>
              <a:rPr lang="en-US" altLang="ko-KR" dirty="0"/>
              <a:t>2025.11.06(report#7)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72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38068-57C7-7673-916D-292EE8AC8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Naca0012 Plunging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5EAF62E-E576-4E97-BE3A-0C66E5A8D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702700"/>
            <a:ext cx="6172200" cy="3443074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79F55-5D2A-19DE-B7AA-BD16D909D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Plunging </a:t>
            </a:r>
            <a:r>
              <a:rPr lang="ko-KR" altLang="en-US" dirty="0"/>
              <a:t>의미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수직 방향으로 위 아래 운동하는 </a:t>
            </a:r>
            <a:r>
              <a:rPr lang="en-US" altLang="ko-KR" dirty="0">
                <a:sym typeface="Wingdings" panose="05000000000000000000" pitchFamily="2" charset="2"/>
              </a:rPr>
              <a:t>unsteady </a:t>
            </a:r>
            <a:r>
              <a:rPr lang="ko-KR" altLang="en-US" dirty="0">
                <a:sym typeface="Wingdings" panose="05000000000000000000" pitchFamily="2" charset="2"/>
              </a:rPr>
              <a:t>운동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유동변화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위로 이동할 때 유속이 증가하며 저압영역이 형성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아래로 이동할 때 속도가 감소해 고압영역이 형성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압력 변화로 인해 시간에 따라 변하는 양력과 와류 패턴이 나타남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072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8A226-EACB-81EF-8BE0-A0FE1B15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Pluging cord </a:t>
            </a:r>
            <a:r>
              <a:rPr lang="ko-KR" altLang="en-US" dirty="0"/>
              <a:t>입력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6B55387-6636-64E1-12E4-8B1F23B0D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3178" y="2373065"/>
            <a:ext cx="5962694" cy="2228866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26AA2E-1985-B1AF-B5EE-F5A0D79F7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sz="1800" dirty="0"/>
              <a:t>SOLVER</a:t>
            </a:r>
            <a:r>
              <a:rPr lang="en-US" altLang="ko-KR" sz="1800" dirty="0">
                <a:sym typeface="Wingdings" panose="05000000000000000000" pitchFamily="2" charset="2"/>
              </a:rPr>
              <a:t> RANS </a:t>
            </a:r>
            <a:r>
              <a:rPr lang="ko-KR" altLang="en-US" sz="1800" dirty="0">
                <a:sym typeface="Wingdings" panose="05000000000000000000" pitchFamily="2" charset="2"/>
              </a:rPr>
              <a:t>입력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en-US" altLang="ko-KR" sz="1800" dirty="0">
                <a:sym typeface="Wingdings" panose="05000000000000000000" pitchFamily="2" charset="2"/>
              </a:rPr>
              <a:t>KIND_TURB_MODEL SA </a:t>
            </a:r>
            <a:r>
              <a:rPr lang="ko-KR" altLang="en-US" sz="1800" dirty="0">
                <a:sym typeface="Wingdings" panose="05000000000000000000" pitchFamily="2" charset="2"/>
              </a:rPr>
              <a:t>입력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en-US" altLang="ko-KR" sz="1800" dirty="0">
                <a:sym typeface="Wingdings" panose="05000000000000000000" pitchFamily="2" charset="2"/>
              </a:rPr>
              <a:t>INNER_ITER</a:t>
            </a:r>
            <a:r>
              <a:rPr lang="ko-KR" altLang="en-US" sz="1800" dirty="0"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sym typeface="Wingdings" panose="05000000000000000000" pitchFamily="2" charset="2"/>
              </a:rPr>
              <a:t>500</a:t>
            </a: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en-US" altLang="ko-KR" sz="1800" dirty="0">
                <a:sym typeface="Wingdings" panose="05000000000000000000" pitchFamily="2" charset="2"/>
              </a:rPr>
              <a:t>CFL_NUMBER 1</a:t>
            </a:r>
            <a:endParaRPr lang="ko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3E0A07-CF73-B4B0-C02D-E75350061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178" y="1074074"/>
            <a:ext cx="5972219" cy="12477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16EDF2-B665-1FD4-824C-009175970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178" y="4757193"/>
            <a:ext cx="5972219" cy="14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58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EE32B-D726-DFA8-CA4D-EC65F8C3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Naca0012 Plunging </a:t>
            </a:r>
            <a:r>
              <a:rPr lang="ko-KR" altLang="en-US" dirty="0"/>
              <a:t>영상</a:t>
            </a:r>
          </a:p>
        </p:txBody>
      </p:sp>
      <p:pic>
        <p:nvPicPr>
          <p:cNvPr id="3" name="naca0012plunging 영상">
            <a:hlinkClick r:id="" action="ppaction://media"/>
            <a:extLst>
              <a:ext uri="{FF2B5EF4-FFF2-40B4-BE49-F238E27FC236}">
                <a16:creationId xmlns:a16="http://schemas.microsoft.com/office/drawing/2014/main" id="{02DCACE0-1463-3C47-FBBB-FBA7A8F35A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4679" y="1581509"/>
            <a:ext cx="10287000" cy="418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7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2A430-3BDD-CBA9-A1B8-D8F0262D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Pitch Plunging cord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A0618A5-FF47-658A-211B-91CCA52EB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8528" y="2271624"/>
            <a:ext cx="4002657" cy="2737448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081B3F-1795-DBFF-47F5-E5B88C1D6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34778" cy="381158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800" dirty="0"/>
              <a:t>기존 </a:t>
            </a:r>
            <a:r>
              <a:rPr lang="en-US" altLang="ko-KR" sz="1800" dirty="0"/>
              <a:t>Pitch cord</a:t>
            </a:r>
            <a:r>
              <a:rPr lang="ko-KR" altLang="en-US" sz="1800" dirty="0"/>
              <a:t>에 </a:t>
            </a:r>
            <a:r>
              <a:rPr lang="en-US" altLang="ko-KR" sz="1800" dirty="0"/>
              <a:t>Plunging </a:t>
            </a:r>
            <a:r>
              <a:rPr lang="ko-KR" altLang="en-US" sz="1800" dirty="0"/>
              <a:t>코드 기입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PLUNGING_OMEGA</a:t>
            </a:r>
          </a:p>
          <a:p>
            <a:r>
              <a:rPr lang="en-US" altLang="ko-KR" sz="1800" dirty="0">
                <a:sym typeface="Wingdings" panose="05000000000000000000" pitchFamily="2" charset="2"/>
              </a:rPr>
              <a:t>0.0 106.69842 0.0</a:t>
            </a: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en-US" altLang="ko-KR" sz="1800" dirty="0">
                <a:sym typeface="Wingdings" panose="05000000000000000000" pitchFamily="2" charset="2"/>
              </a:rPr>
              <a:t>PLUNGING_AMPL</a:t>
            </a:r>
          </a:p>
          <a:p>
            <a:r>
              <a:rPr lang="en-US" altLang="ko-KR" sz="1800" dirty="0">
                <a:sym typeface="Wingdings" panose="05000000000000000000" pitchFamily="2" charset="2"/>
              </a:rPr>
              <a:t>0.0 1.01 0.0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2048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0958E-581F-511D-3FD8-FA7197FB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Pitch Plunging </a:t>
            </a:r>
            <a:r>
              <a:rPr lang="ko-KR" altLang="en-US" dirty="0"/>
              <a:t>영상</a:t>
            </a:r>
          </a:p>
        </p:txBody>
      </p:sp>
      <p:pic>
        <p:nvPicPr>
          <p:cNvPr id="3" name="plunging">
            <a:hlinkClick r:id="" action="ppaction://media"/>
            <a:extLst>
              <a:ext uri="{FF2B5EF4-FFF2-40B4-BE49-F238E27FC236}">
                <a16:creationId xmlns:a16="http://schemas.microsoft.com/office/drawing/2014/main" id="{17878A27-8001-A2CA-4870-4AC27E63A8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690" y="1690688"/>
            <a:ext cx="10306050" cy="392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9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E0F8C-7DDC-8CB3-2A40-43CA99F8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Rot Caradonna tung</a:t>
            </a:r>
            <a:br>
              <a:rPr lang="en-US" altLang="ko-KR" sz="2800" dirty="0"/>
            </a:br>
            <a:endParaRPr lang="ko-KR" altLang="en-US" sz="28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868DC33-805C-24A9-A0EF-4A055C8CB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581509"/>
            <a:ext cx="6172200" cy="3542581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7F5AC6-3BE7-C56B-7747-562BA46AD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sz="1800" dirty="0"/>
              <a:t>주요 코드</a:t>
            </a:r>
            <a:endParaRPr lang="en-US" altLang="ko-KR" sz="1800" dirty="0"/>
          </a:p>
          <a:p>
            <a:r>
              <a:rPr lang="en-US" altLang="ko-KR" sz="1800" dirty="0"/>
              <a:t>ROTATION_RATE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800" dirty="0">
                <a:sym typeface="Wingdings" panose="05000000000000000000" pitchFamily="2" charset="2"/>
              </a:rPr>
              <a:t>좌표계의 회전 각속도 지정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>
                <a:sym typeface="Wingdings" panose="05000000000000000000" pitchFamily="2" charset="2"/>
              </a:rPr>
              <a:t>의미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en-US" altLang="ko-KR" sz="1800" dirty="0">
                <a:sym typeface="Wingdings" panose="05000000000000000000" pitchFamily="2" charset="2"/>
              </a:rPr>
              <a:t></a:t>
            </a:r>
            <a:r>
              <a:rPr lang="ko-KR" altLang="en-US" sz="1800" dirty="0">
                <a:sym typeface="Wingdings" panose="05000000000000000000" pitchFamily="2" charset="2"/>
              </a:rPr>
              <a:t>격자 자체가 일정한 각속도로 회전하는 가상의 좌표계를 만들어 </a:t>
            </a:r>
            <a:r>
              <a:rPr lang="en-US" altLang="ko-KR" sz="1800" dirty="0">
                <a:sym typeface="Wingdings" panose="05000000000000000000" pitchFamily="2" charset="2"/>
              </a:rPr>
              <a:t>Rotor, Fan, propeller</a:t>
            </a:r>
            <a:r>
              <a:rPr lang="ko-KR" altLang="en-US" sz="1800" dirty="0">
                <a:sym typeface="Wingdings" panose="05000000000000000000" pitchFamily="2" charset="2"/>
              </a:rPr>
              <a:t> 같은 회전 기계류를 해석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01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67EC4-76E5-7003-35CA-FB309CA13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Rot Caradonna tung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BDE8285-A0D5-95D3-222A-5AC7114C26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8874"/>
            <a:ext cx="5181600" cy="3600091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5FE36C6-C22B-2E31-3FE0-4146A9D14F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88874"/>
            <a:ext cx="5181600" cy="3600091"/>
          </a:xfrm>
        </p:spPr>
      </p:pic>
    </p:spTree>
    <p:extLst>
      <p:ext uri="{BB962C8B-B14F-4D97-AF65-F5344CB8AC3E}">
        <p14:creationId xmlns:p14="http://schemas.microsoft.com/office/powerpoint/2010/main" val="1834349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EF247B-9301-E1EC-39A2-F30DD0FE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Rot naca0012 </a:t>
            </a:r>
            <a:r>
              <a:rPr lang="en-US" altLang="ko-KR" sz="3200" dirty="0"/>
              <a:t>(</a:t>
            </a:r>
            <a:r>
              <a:rPr lang="ko-KR" altLang="en-US" sz="3200" dirty="0"/>
              <a:t>추가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444A31-F775-BAB6-F9A3-83C603E9F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Velocity Magnitude(</a:t>
            </a:r>
            <a:r>
              <a:rPr lang="ko-KR" altLang="en-US" dirty="0"/>
              <a:t>속도 크기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B020C54-5A7A-6016-7C5E-1CE00E1DEB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9" y="2918132"/>
            <a:ext cx="4502838" cy="2858474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7B7A59-5E2A-4DA6-26CC-230E8CA880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Momentum </a:t>
            </a:r>
            <a:r>
              <a:rPr lang="en-US" altLang="ko-KR" dirty="0" err="1"/>
              <a:t>Magitude</a:t>
            </a:r>
            <a:r>
              <a:rPr lang="en-US" altLang="ko-KR" dirty="0"/>
              <a:t>(</a:t>
            </a:r>
            <a:r>
              <a:rPr lang="ko-KR" altLang="en-US" dirty="0"/>
              <a:t>운동량 크기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D29AE5F-5978-D56C-2C78-3DFEAA054A8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918132"/>
            <a:ext cx="5180011" cy="285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50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168</Words>
  <Application>Microsoft Office PowerPoint</Application>
  <PresentationFormat>와이드스크린</PresentationFormat>
  <Paragraphs>45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Wingdings</vt:lpstr>
      <vt:lpstr>Office 테마</vt:lpstr>
      <vt:lpstr>Plunging and rot Caradonna tung  전산 유체 실습</vt:lpstr>
      <vt:lpstr> Naca0012 Plunging </vt:lpstr>
      <vt:lpstr>Pluging cord 입력 </vt:lpstr>
      <vt:lpstr>Naca0012 Plunging 영상</vt:lpstr>
      <vt:lpstr>Pitch Plunging cord </vt:lpstr>
      <vt:lpstr>Pitch Plunging 영상</vt:lpstr>
      <vt:lpstr>Rot Caradonna tung </vt:lpstr>
      <vt:lpstr>Rot Caradonna tung</vt:lpstr>
      <vt:lpstr>Rot naca0012 (추가)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dlqudgk9@gmail.com</dc:creator>
  <cp:lastModifiedBy>dlqudgk9@gmail.com</cp:lastModifiedBy>
  <cp:revision>12</cp:revision>
  <dcterms:created xsi:type="dcterms:W3CDTF">2025-10-17T10:34:54Z</dcterms:created>
  <dcterms:modified xsi:type="dcterms:W3CDTF">2025-11-06T12:17:41Z</dcterms:modified>
</cp:coreProperties>
</file>